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256" r:id="rId2"/>
    <p:sldId id="281" r:id="rId3"/>
    <p:sldId id="273" r:id="rId4"/>
    <p:sldId id="274" r:id="rId5"/>
    <p:sldId id="272" r:id="rId6"/>
    <p:sldId id="270" r:id="rId7"/>
    <p:sldId id="269" r:id="rId8"/>
    <p:sldId id="282" r:id="rId9"/>
    <p:sldId id="283" r:id="rId10"/>
    <p:sldId id="279" r:id="rId11"/>
    <p:sldId id="284" r:id="rId12"/>
    <p:sldId id="285" r:id="rId13"/>
    <p:sldId id="276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5296"/>
  </p:normalViewPr>
  <p:slideViewPr>
    <p:cSldViewPr snapToGrid="0" snapToObjects="1">
      <p:cViewPr>
        <p:scale>
          <a:sx n="80" d="100"/>
          <a:sy n="80" d="100"/>
        </p:scale>
        <p:origin x="14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2858-6AE5-1445-A38A-DF9B5F99B5E7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08740-DD48-FC43-B3B9-8168A496A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8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40C6-1790-ED4F-96BD-897A32E22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44B2A-4A27-B742-BBC4-B291577E0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9E500-F78E-CD47-94D7-8B0379A0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CF97-A213-0B45-9531-7320C64D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4AB48-527F-AB40-B5F7-04F6319C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86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51A2-2E55-1F4E-ABDD-3244440F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E8A87-6A03-1D48-9481-18962417F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C4C01-53A9-2844-97FF-ABE09B94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1B4AB-3113-6B40-B274-858FCB4F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FF9B3-6064-E349-A35F-7DE0D401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A1540F-2967-174F-891A-5C06A1E52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4EB44-81B5-1E40-A4D1-F2138C322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C0A8-A0CD-1D4D-92BE-212C8C3D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B7F97-96FC-2542-828D-1D746584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166E-279B-8A4A-AB46-7C39CA6A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93AE-9667-384F-896B-072E5D52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728C4-95E6-5347-A670-F50C030BF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C8048-5831-DB47-A802-457FE31B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396FC-825D-0747-83DD-7DC1B862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C6AC6-8611-674D-9E53-AA3D711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4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105D-C787-CD4B-B22B-04798F3E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FCF9-041A-5E44-8D6B-D4DAC8F91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B2622-95B6-EA43-A16F-0D7BC96F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15A73-C4E7-804F-9D60-AEBFEAD59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2660D-2C8F-9A4E-AF64-005D399F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4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37A6-9D46-B043-AB32-981E12D0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9405-AAD2-D744-B7D6-8B08800B9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86423-952F-2E4A-A0B0-F6ED1E452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BF14E-364F-C441-B348-0D15BA3A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BD250-6A76-7A47-B37D-CEF61015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7C834-63D1-4A4A-84F6-5FA64598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7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6BAD-90FB-964F-992E-EF0B4701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C2D75-87EC-7646-B2A8-85A239FBA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184D2-466A-024F-8BCE-FBB3DECA5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3A8AC-9340-E440-BF4B-A8E599288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18571-CDF7-6B42-8A42-1C382BF38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F86D8-BAAC-1340-A8CD-C5B26CA1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6AA0F-3493-0149-8BAC-CC78D64B8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A1FF3-BC8F-4B45-AF84-B291F1E8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4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B80E-058E-A346-9FAC-0C4B7FEE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93191-5276-D147-A58A-2A9F6B0C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57146-B27E-E948-A828-BB855933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8423E-204B-E645-8A3D-4439112E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7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D7FBB-CA23-0E4F-9957-5864C3B5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DF940-6799-5B4C-91CA-0E816E73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5E5A1-C561-EF4F-B365-60578A5F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5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EB2E-F4C3-FE4E-B40A-B45BE0EC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3B661-2582-E044-A2C5-92E3913B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1D48E-63D1-8548-A365-12F4724BF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7B10B-FADC-C845-8912-476B0C96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9751D-C832-1149-BB00-6C201DE7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7F0DF-EC38-F14A-89DB-0DCDCC31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0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0744-7217-8646-AAA6-65C87A19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AE252-C9F8-F349-A0E5-83094791F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95355-C57D-D14C-8FB6-EC2BB3677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CB0A2-1C8A-FF42-9E8F-9D1FDAE2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2B488-B10B-0843-86FD-679984C4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C0921-66A5-C54A-A846-26AF1EC4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3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17685-4B5C-494B-9788-E83D339E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74E02-0DCA-B44C-A3C0-E8FD04DCD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ECD7F-4E4C-1B46-9966-7216CA36E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2FC1E-7249-7E43-8EBC-15A50B26FD57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DA9C-DD2E-2645-BF34-B77BC7313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6CD83-2B25-4F46-8C9B-43C9004DE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01E8A5A1-5CC5-A94A-A74F-1B2FEF0FB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74A24-8CBF-8748-B720-E7B15B108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Modern Love Grunge" pitchFamily="82" charset="0"/>
              </a:rPr>
              <a:t>UP, UP and AWAYYY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77098-BE9A-6D4E-8EFA-AEA04999098C}"/>
              </a:ext>
            </a:extLst>
          </p:cNvPr>
          <p:cNvSpPr txBox="1"/>
          <p:nvPr/>
        </p:nvSpPr>
        <p:spPr>
          <a:xfrm>
            <a:off x="1040674" y="4642008"/>
            <a:ext cx="10110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dern Love Grunge" pitchFamily="82" charset="0"/>
              </a:rPr>
              <a:t>Project Team </a:t>
            </a:r>
          </a:p>
          <a:p>
            <a:pPr algn="ctr"/>
            <a:endParaRPr lang="en-US" dirty="0">
              <a:latin typeface="Modern Love Grunge" pitchFamily="82" charset="0"/>
            </a:endParaRPr>
          </a:p>
          <a:p>
            <a:pPr algn="ctr"/>
            <a:r>
              <a:rPr lang="en-US" dirty="0">
                <a:latin typeface="Modern Love Grunge" pitchFamily="82" charset="0"/>
              </a:rPr>
              <a:t>Jared Nieves </a:t>
            </a:r>
          </a:p>
          <a:p>
            <a:pPr algn="ctr"/>
            <a:r>
              <a:rPr lang="en-US" dirty="0">
                <a:latin typeface="Modern Love Grunge" pitchFamily="82" charset="0"/>
              </a:rPr>
              <a:t>Melinda Eudy</a:t>
            </a:r>
          </a:p>
          <a:p>
            <a:pPr algn="ctr"/>
            <a:r>
              <a:rPr lang="en-US" dirty="0">
                <a:latin typeface="Modern Love Grunge" pitchFamily="82" charset="0"/>
              </a:rPr>
              <a:t>Sarah Green</a:t>
            </a:r>
          </a:p>
          <a:p>
            <a:pPr algn="ctr"/>
            <a:r>
              <a:rPr lang="en-US" dirty="0">
                <a:latin typeface="Modern Love Grunge" pitchFamily="82" charset="0"/>
              </a:rPr>
              <a:t>Zehra Tokatli</a:t>
            </a:r>
          </a:p>
        </p:txBody>
      </p:sp>
    </p:spTree>
    <p:extLst>
      <p:ext uri="{BB962C8B-B14F-4D97-AF65-F5344CB8AC3E}">
        <p14:creationId xmlns:p14="http://schemas.microsoft.com/office/powerpoint/2010/main" val="3419872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BAFD61-2EEA-814E-A4D2-062747B0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29563187" y="0"/>
            <a:ext cx="7131837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DCCAE-C648-8F4B-82CB-947D60D50FB5}"/>
              </a:ext>
            </a:extLst>
          </p:cNvPr>
          <p:cNvSpPr txBox="1">
            <a:spLocks/>
          </p:cNvSpPr>
          <p:nvPr/>
        </p:nvSpPr>
        <p:spPr>
          <a:xfrm>
            <a:off x="1427747" y="1978741"/>
            <a:ext cx="9336505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Modern Love Grunge" pitchFamily="82" charset="0"/>
              </a:rPr>
              <a:t>FLASK &amp; PAGE VISUALS</a:t>
            </a:r>
          </a:p>
        </p:txBody>
      </p:sp>
    </p:spTree>
    <p:extLst>
      <p:ext uri="{BB962C8B-B14F-4D97-AF65-F5344CB8AC3E}">
        <p14:creationId xmlns:p14="http://schemas.microsoft.com/office/powerpoint/2010/main" val="221279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2A6F-5518-0E41-9EA9-7BCEBE8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9E8A-AA38-A943-8E76-9FCF923A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C3C6850C-0ABF-F841-837F-73C77E6C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5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2A6F-5518-0E41-9EA9-7BCEBE8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9E8A-AA38-A943-8E76-9FCF923A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C3C6850C-0ABF-F841-837F-73C77E6C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3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A3EA-F908-DE4C-9991-8BA37B89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46088-E6A2-CF4B-9057-8860C6B18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1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plane, airplane&#10;&#10;Description automatically generated">
            <a:extLst>
              <a:ext uri="{FF2B5EF4-FFF2-40B4-BE49-F238E27FC236}">
                <a16:creationId xmlns:a16="http://schemas.microsoft.com/office/drawing/2014/main" id="{204FD2AC-6CDB-4541-8D4F-35F3787F8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588443-D9F6-7742-A1A6-29C633527124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FFFF"/>
                </a:solidFill>
                <a:latin typeface="Modern Love Grunge" pitchFamily="82" charset="0"/>
              </a:rPr>
              <a:t>Thank You</a:t>
            </a:r>
          </a:p>
          <a:p>
            <a:pPr algn="ctr"/>
            <a:endParaRPr lang="en-US" sz="6000" dirty="0">
              <a:solidFill>
                <a:srgbClr val="FFFFFF"/>
              </a:solidFill>
              <a:latin typeface="Modern Love Grunge" pitchFamily="82" charset="0"/>
            </a:endParaRPr>
          </a:p>
          <a:p>
            <a:pPr algn="ctr"/>
            <a:r>
              <a:rPr lang="en-US" sz="6000" dirty="0">
                <a:solidFill>
                  <a:srgbClr val="FFFFFF"/>
                </a:solidFill>
                <a:latin typeface="Modern Love Grunge" pitchFamily="8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6261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BAFD61-2EEA-814E-A4D2-062747B0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29563187" y="0"/>
            <a:ext cx="7131837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DCCAE-C648-8F4B-82CB-947D60D50FB5}"/>
              </a:ext>
            </a:extLst>
          </p:cNvPr>
          <p:cNvSpPr txBox="1">
            <a:spLocks/>
          </p:cNvSpPr>
          <p:nvPr/>
        </p:nvSpPr>
        <p:spPr>
          <a:xfrm>
            <a:off x="1427747" y="1978741"/>
            <a:ext cx="9336505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Modern Love Grunge" pitchFamily="82" charset="0"/>
              </a:rPr>
              <a:t>PROJECT</a:t>
            </a:r>
            <a:r>
              <a:rPr lang="en-US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odern Love Grunge" pitchFamily="8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Modern Love Grunge" pitchFamily="8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2152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FA8C-B407-1E42-991A-C8AE0028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2DD7B-5044-CE47-BA1D-06E99699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A18CF395-67EC-B84D-8617-EEA51E50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510A4B-A9FB-8043-958A-F0D1C705762A}"/>
              </a:ext>
            </a:extLst>
          </p:cNvPr>
          <p:cNvSpPr txBox="1">
            <a:spLocks/>
          </p:cNvSpPr>
          <p:nvPr/>
        </p:nvSpPr>
        <p:spPr>
          <a:xfrm>
            <a:off x="705853" y="825415"/>
            <a:ext cx="10956757" cy="5928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  <a:latin typeface="+mj-lt"/>
              </a:rPr>
              <a:t>Atlanta and Los Angeles.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  <a:latin typeface="+mj-lt"/>
              </a:rPr>
              <a:t> Being two of the busiest airports in the country and ones that carry a heavy load of international travel.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  <a:latin typeface="+mj-lt"/>
              </a:rPr>
              <a:t>We wanted to dive into the data to see which countries are flying the most into the two airports.</a:t>
            </a:r>
          </a:p>
          <a:p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818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2A6F-5518-0E41-9EA9-7BCEBE8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9E8A-AA38-A943-8E76-9FCF923A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C3C6850C-0ABF-F841-837F-73C77E6C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6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BAFD61-2EEA-814E-A4D2-062747B0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29563187" y="0"/>
            <a:ext cx="7131837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DCCAE-C648-8F4B-82CB-947D60D50FB5}"/>
              </a:ext>
            </a:extLst>
          </p:cNvPr>
          <p:cNvSpPr txBox="1">
            <a:spLocks/>
          </p:cNvSpPr>
          <p:nvPr/>
        </p:nvSpPr>
        <p:spPr>
          <a:xfrm>
            <a:off x="1427747" y="1978741"/>
            <a:ext cx="9336505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Modern Love Grunge" pitchFamily="82" charset="0"/>
              </a:rPr>
              <a:t>DATA SOURCES &amp; ETL PROCESS</a:t>
            </a:r>
          </a:p>
        </p:txBody>
      </p:sp>
    </p:spTree>
    <p:extLst>
      <p:ext uri="{BB962C8B-B14F-4D97-AF65-F5344CB8AC3E}">
        <p14:creationId xmlns:p14="http://schemas.microsoft.com/office/powerpoint/2010/main" val="184824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CF0B-20FF-DA4C-9BE9-78D4A2BD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BAD12DFD-E59C-E94F-82CC-994F52D2F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2715" y="3792624"/>
            <a:ext cx="2645485" cy="2130063"/>
          </a:xfrm>
        </p:spPr>
      </p:pic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BA8EBEC8-DF5F-8146-9D38-4F507E34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EBB875-2D58-184F-A1CB-54EAC82B7992}"/>
              </a:ext>
            </a:extLst>
          </p:cNvPr>
          <p:cNvSpPr txBox="1">
            <a:spLocks/>
          </p:cNvSpPr>
          <p:nvPr/>
        </p:nvSpPr>
        <p:spPr>
          <a:xfrm>
            <a:off x="705853" y="825415"/>
            <a:ext cx="10956757" cy="5928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The team leveraged an JSON formatted API from api.aviationstack.com/ containing flights provider information including airports, airlines and flights information.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1601293-D392-8C4C-AD5F-7D3789BA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09" y="2197770"/>
            <a:ext cx="5672184" cy="4659412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3FA886D3-BE9A-F943-8530-0CE40C708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517" y="2198588"/>
            <a:ext cx="4933905" cy="46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82775F6C-627B-0249-8F57-8747815C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9C4886C-83DC-334E-AA00-78B8B1D58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36" y="102950"/>
            <a:ext cx="9106234" cy="311082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23284E7-DBE3-1443-ADFF-6970EC1F3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78" y="3538958"/>
            <a:ext cx="9104493" cy="324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2A6F-5518-0E41-9EA9-7BCEBE8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C3C6850C-0ABF-F841-837F-73C77E6C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1485F6-8A57-9A42-90AC-10B8069DB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094" y="1825625"/>
            <a:ext cx="9181812" cy="4351338"/>
          </a:xfrm>
        </p:spPr>
      </p:pic>
    </p:spTree>
    <p:extLst>
      <p:ext uri="{BB962C8B-B14F-4D97-AF65-F5344CB8AC3E}">
        <p14:creationId xmlns:p14="http://schemas.microsoft.com/office/powerpoint/2010/main" val="4114287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2A6F-5518-0E41-9EA9-7BCEBE8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9E8A-AA38-A943-8E76-9FCF923A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C3C6850C-0ABF-F841-837F-73C77E6C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0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104</Words>
  <Application>Microsoft Macintosh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Modern Love Grunge</vt:lpstr>
      <vt:lpstr>Office Theme</vt:lpstr>
      <vt:lpstr>UP, UP and AWAYYY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UP, UP and AWAYYY</dc:title>
  <dc:creator>Microsoft Office User</dc:creator>
  <cp:lastModifiedBy>Microsoft Office User</cp:lastModifiedBy>
  <cp:revision>25</cp:revision>
  <dcterms:created xsi:type="dcterms:W3CDTF">2021-05-01T20:22:49Z</dcterms:created>
  <dcterms:modified xsi:type="dcterms:W3CDTF">2021-05-01T22:28:44Z</dcterms:modified>
</cp:coreProperties>
</file>